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75" r:id="rId3"/>
    <p:sldId id="258" r:id="rId4"/>
    <p:sldId id="257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B58E0D-A760-40D1-A86D-AC7F26A106A3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1CC3EB-FEBF-479D-BB56-0B0D0E58D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58200" cy="1222375"/>
          </a:xfrm>
        </p:spPr>
        <p:txBody>
          <a:bodyPr/>
          <a:lstStyle/>
          <a:p>
            <a:r>
              <a:rPr lang="ru-RU" dirty="0" smtClean="0"/>
              <a:t>ВОЕННЫЕ ПРОФЕССИИ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3606"/>
            <a:ext cx="8424936" cy="62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Границу охраняет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60648"/>
            <a:ext cx="85725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На подводной лодке несет службу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военные профессии\6.lisin_lisin1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609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b="1" dirty="0" smtClean="0"/>
              <a:t>С парашютом прыгает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военные профессии\pVU2rCf_8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На корабле служит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военные профессии\1302073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3367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congratulatorycard.ru/img/fototex/604foto8_6046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b="1" dirty="0" smtClean="0"/>
              <a:t>Танком управляет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82740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59766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За штурвалом самолета сидит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ru-RU" sz="7200" dirty="0" smtClean="0"/>
              <a:t> </a:t>
            </a:r>
            <a:r>
              <a:rPr lang="ru-RU" sz="7200" b="1" dirty="0" smtClean="0"/>
              <a:t>Из пулемета      строчит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военные профессии\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64896" cy="58326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7200" b="1" dirty="0" smtClean="0"/>
              <a:t>В разведку ходит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29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ВОЕННЫЕ ПРОФЕССИИ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7</cp:revision>
  <dcterms:created xsi:type="dcterms:W3CDTF">2013-02-19T17:44:54Z</dcterms:created>
  <dcterms:modified xsi:type="dcterms:W3CDTF">2019-01-20T07:53:43Z</dcterms:modified>
</cp:coreProperties>
</file>