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611-9B29-40BE-8145-647A7329544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794D-528B-405E-95F2-F0EB1D38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81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611-9B29-40BE-8145-647A7329544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794D-528B-405E-95F2-F0EB1D38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1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611-9B29-40BE-8145-647A7329544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794D-528B-405E-95F2-F0EB1D38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2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611-9B29-40BE-8145-647A7329544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794D-528B-405E-95F2-F0EB1D38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3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611-9B29-40BE-8145-647A7329544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794D-528B-405E-95F2-F0EB1D38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1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611-9B29-40BE-8145-647A7329544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794D-528B-405E-95F2-F0EB1D38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64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611-9B29-40BE-8145-647A7329544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794D-528B-405E-95F2-F0EB1D38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9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611-9B29-40BE-8145-647A7329544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794D-528B-405E-95F2-F0EB1D38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5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611-9B29-40BE-8145-647A7329544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794D-528B-405E-95F2-F0EB1D38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53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611-9B29-40BE-8145-647A7329544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794D-528B-405E-95F2-F0EB1D38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3611-9B29-40BE-8145-647A7329544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794D-528B-405E-95F2-F0EB1D38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8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23611-9B29-40BE-8145-647A7329544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794D-528B-405E-95F2-F0EB1D38D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7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3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Артикуляционная гимнастика</a:t>
            </a:r>
            <a:endParaRPr lang="ru-RU" sz="3200" b="1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362857" y="1030514"/>
            <a:ext cx="6676572" cy="545737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«Заборчик»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с напряжением обнажив сомкнутые зубы. Удерживать данное положение под счёт до 5. Выполнять 6 – 8 раз.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Прикус должен быть естественным. </a:t>
            </a:r>
            <a:endParaRPr lang="ru-RU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Нижняя челюсть не должна выдвигаться вперёд.</a:t>
            </a:r>
          </a:p>
          <a:p>
            <a:pPr marL="0" indent="0" algn="ctr">
              <a:buNone/>
            </a:pPr>
            <a:endParaRPr lang="ru-RU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«Хоботок»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Зубы сомкнуты. Губы с напряжением вытянуть вперёд трубочкой. Удерживать данное положение под счёт до 5. Выполнять 6 – 8 раз.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ледить, чтобы ребёнок удерживал губы в заданном положении, не расслабляя их раньше времени.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«Грибок»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Присосать широкий язык к нёбу (это шляпка грибка, а подъязычная уздечка – ножка). Держать под счёт до 3-10 (время выполнения увеличивать постепенно), выполнять 3 – 4 раза.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должны быть в улыбке.  Кончик языка не должен подворачиваться.  Если ребёнку не удаётся присосать язык, то можно пощёлкать языком, как в упражнении «Лошадка».</a:t>
            </a:r>
            <a:endParaRPr lang="ru-RU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14" y="1175656"/>
            <a:ext cx="4136572" cy="5196115"/>
          </a:xfrm>
        </p:spPr>
      </p:pic>
    </p:spTree>
    <p:extLst>
      <p:ext uri="{BB962C8B-B14F-4D97-AF65-F5344CB8AC3E}">
        <p14:creationId xmlns:p14="http://schemas.microsoft.com/office/powerpoint/2010/main" val="575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870857"/>
            <a:ext cx="5181600" cy="5306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«Лошадка»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Приоткрыть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 и пощёлкать кончиком языка («как лошадка цокает копытами»). Упражнение выполняется сначала медленно, затем темп выполнения постепенно увеличивается. Выполнять 10 – 20 раз. 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Нижняя челюсть неподвижна, работает только язык. </a:t>
            </a:r>
          </a:p>
          <a:p>
            <a:pPr marL="0" indent="0"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Кончик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не должен быть вытянут и заострён. </a:t>
            </a:r>
          </a:p>
          <a:p>
            <a:pPr marL="0" indent="0"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кончик языка не подворачивался внутрь, т.е. чтобы ребёнок щёлкал языком, а не чмокал.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0743" y="870857"/>
            <a:ext cx="4528457" cy="53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870857"/>
            <a:ext cx="5181600" cy="530610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Часики»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приоткрыть рот, высунуть язык. На счёт «раз – два» переводить язык из одного угла рта в другой.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челюсть должна оставаться неподвижной. Темп выполнения не должен быть быстрым.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«Футбол»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 закрыть, кончик языка с напряжением упирать то в одну, то в другую щеку, чтобы под щекой надувались «мячики»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2629" y="667657"/>
            <a:ext cx="4296228" cy="550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3086" y="1387696"/>
            <a:ext cx="5486399" cy="4073083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49943" y="159657"/>
            <a:ext cx="5486399" cy="645885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«Маляр»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Широким кончиком языка погладить нёбо от зубов к горлу. Выполнять 8 – 10 раз.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тобы язык был широким.  Нижняя челюсть неподвижна.  Нижняя губа не должна натягиваться на нижнюю челюсть.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«Киска сердится»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Кончиком языка упереться в нижние зубы (с внутренней стороны). На счёт «1» - выгнуть язык горкой («как киска выгибает спинку, когда сердится»), упираясь в нижние зубы. На счёт «2» - вернуться в исходное положение. Выполнять 6 – 8 раз.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Кончик языка не отрывается от нижних зубов. Рот не должен закрываться.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«Расческа»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с трудом протискивается между сомкнутыми зубами (6-8 раз).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«Качели»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Приоткрыть рот, высунуть широкий язык. По указанию взрослого («вверх» - «вниз» - «вверх» - «вниз» - ... и т.д.) ребёнок должен поочерёдно поднимать язык вверх и опускать вниз, тянуться то к носу, то к подбородку.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челюсть должна оставаться неподвижной.  Следить, чтобы при подъёме языка рот был приоткрыт, нижняя губа не подталкивала язык вверх.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406400"/>
            <a:ext cx="5736771" cy="57705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/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«Чашечка»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открыть рот. Широкий язык положить на нижнюю губу, края языка поднять вверх в форме чашечки. Удерживать в данном положении под счёт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5 – 6 раз.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Рот открыт; нижняя челюсть не должна подталкивать язык вверх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Следить, чтобы нижняя губа не натягивалась на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нижние зубы.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«Блинчики»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Слегка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приоткрыть рот. Широкий спокойный язык положить на нижнюю губу. Удерживать в таком положении под счёт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5-8.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6 – 8 раз.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расслабленным, широким, его края должны касаться углов рта.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губа не должна подворачиваться или натягиваться на нижние зубы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высовывать язык далеко, он должен только прикрывать нижнюю губу.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«Парус»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широко открыть рот, кончик языка поднять за верхние зубы (к альвеолам). Удерживать язык в таком положении под счет до 10.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9326" y="406400"/>
            <a:ext cx="4047347" cy="57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886" y="580570"/>
            <a:ext cx="7605485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500</Words>
  <Application>Microsoft Office PowerPoint</Application>
  <PresentationFormat>Широкоэкранный</PresentationFormat>
  <Paragraphs>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Артикуляционная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Дом-ПК</dc:creator>
  <cp:lastModifiedBy>Дом-ПК</cp:lastModifiedBy>
  <cp:revision>9</cp:revision>
  <dcterms:created xsi:type="dcterms:W3CDTF">2020-05-12T17:35:44Z</dcterms:created>
  <dcterms:modified xsi:type="dcterms:W3CDTF">2020-05-12T18:52:43Z</dcterms:modified>
</cp:coreProperties>
</file>